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548680"/>
            <a:ext cx="5373216" cy="331236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105767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Анализ олимпиады школьников на Кубок им. Ю.А. Гагарина за 2021-2022 учебный год</a:t>
            </a:r>
            <a:endParaRPr lang="ru-RU" sz="2400" b="1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548680"/>
            <a:ext cx="5373216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09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 smtClean="0"/>
              <a:t>Количество школ, </a:t>
            </a:r>
            <a:br>
              <a:rPr lang="ru-RU" b="1" dirty="0" smtClean="0"/>
            </a:br>
            <a:r>
              <a:rPr lang="ru-RU" b="1" dirty="0" smtClean="0"/>
              <a:t>принявших участие в Олимпиаде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7772721"/>
              </p:ext>
            </p:extLst>
          </p:nvPr>
        </p:nvGraphicFramePr>
        <p:xfrm>
          <a:off x="395536" y="2636912"/>
          <a:ext cx="8496945" cy="244827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99389"/>
                <a:gridCol w="1699389"/>
                <a:gridCol w="1699389"/>
                <a:gridCol w="1699389"/>
                <a:gridCol w="1699389"/>
              </a:tblGrid>
              <a:tr h="1224136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2018 год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2019 год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2020 год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2021 год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2022 год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224136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19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22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297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431032"/>
          </a:xfrm>
        </p:spPr>
        <p:txBody>
          <a:bodyPr>
            <a:normAutofit/>
          </a:bodyPr>
          <a:lstStyle/>
          <a:p>
            <a:r>
              <a:rPr lang="ru-RU" b="1" dirty="0" smtClean="0"/>
              <a:t>Количество учащихся,</a:t>
            </a:r>
            <a:br>
              <a:rPr lang="ru-RU" b="1" dirty="0" smtClean="0"/>
            </a:br>
            <a:r>
              <a:rPr lang="ru-RU" b="1" dirty="0" smtClean="0"/>
              <a:t> принявших участие в Олимпиаде 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2698441"/>
              </p:ext>
            </p:extLst>
          </p:nvPr>
        </p:nvGraphicFramePr>
        <p:xfrm>
          <a:off x="467544" y="2348880"/>
          <a:ext cx="8229600" cy="2520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12601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2018 год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2019 год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2020 год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2021 год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2022 год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2601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962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1165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1136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1114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1078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454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Количество участников школьного, муниципального и республиканского этапов</a:t>
            </a:r>
            <a:endParaRPr lang="ru-RU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9330730"/>
              </p:ext>
            </p:extLst>
          </p:nvPr>
        </p:nvGraphicFramePr>
        <p:xfrm>
          <a:off x="395536" y="1988839"/>
          <a:ext cx="8445624" cy="341496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11406"/>
                <a:gridCol w="2111406"/>
                <a:gridCol w="2111406"/>
                <a:gridCol w="2111406"/>
              </a:tblGrid>
              <a:tr h="1152129"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Школьный этап (количество участников)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Муниципальный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 этап (количество участников)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Республиканский этап (количество участников)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1312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2020-2021 учебный год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1114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755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108</a:t>
                      </a:r>
                      <a:endParaRPr lang="ru-RU" b="1" dirty="0"/>
                    </a:p>
                  </a:txBody>
                  <a:tcPr/>
                </a:tc>
              </a:tr>
              <a:tr h="111312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2021-2022</a:t>
                      </a:r>
                      <a:r>
                        <a:rPr lang="ru-RU" b="1" baseline="0" dirty="0" smtClean="0"/>
                        <a:t> учебный год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1078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683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117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893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7772400" cy="1470025"/>
          </a:xfrm>
        </p:spPr>
        <p:txBody>
          <a:bodyPr>
            <a:normAutofit/>
          </a:bodyPr>
          <a:lstStyle/>
          <a:p>
            <a:r>
              <a:rPr lang="ru-RU" b="1" dirty="0" smtClean="0"/>
              <a:t>Количество призовых мест Республиканского этапа 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2132856"/>
            <a:ext cx="6912768" cy="3505944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2020-2021 учебный год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призовых мест (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ba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 – 1 учащийся,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IV+ </a:t>
            </a:r>
            <a:r>
              <a:rPr lang="ba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места – 29 учащихся)</a:t>
            </a:r>
          </a:p>
          <a:p>
            <a:pPr algn="just"/>
            <a:endParaRPr lang="ba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a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2021-2022 </a:t>
            </a:r>
            <a:r>
              <a:rPr lang="ba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год</a:t>
            </a:r>
            <a:r>
              <a:rPr lang="ba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ba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43 </a:t>
            </a:r>
            <a:r>
              <a:rPr lang="ba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призовых места (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IV+ </a:t>
            </a:r>
            <a:r>
              <a:rPr lang="ba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места – 43 учащихся)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56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155</TotalTime>
  <Words>129</Words>
  <Application>Microsoft Office PowerPoint</Application>
  <PresentationFormat>Экран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Углы</vt:lpstr>
      <vt:lpstr>Презентация PowerPoint</vt:lpstr>
      <vt:lpstr>Количество школ,  принявших участие в Олимпиаде</vt:lpstr>
      <vt:lpstr>Количество учащихся,  принявших участие в Олимпиаде </vt:lpstr>
      <vt:lpstr>Количество участников школьного, муниципального и республиканского этапов</vt:lpstr>
      <vt:lpstr>Количество призовых мест Республиканского этапа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10</cp:revision>
  <dcterms:created xsi:type="dcterms:W3CDTF">2022-05-16T06:22:39Z</dcterms:created>
  <dcterms:modified xsi:type="dcterms:W3CDTF">2022-05-23T04:49:00Z</dcterms:modified>
</cp:coreProperties>
</file>