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5373216" cy="33123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Анализ олимпиады школьников на Кубок им. Ю.А. Гагарина за 2021-2022 учебный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48680"/>
            <a:ext cx="53732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Количество школ, </a:t>
            </a:r>
            <a:br>
              <a:rPr lang="ru-RU" b="1" dirty="0" smtClean="0"/>
            </a:br>
            <a:r>
              <a:rPr lang="ru-RU" b="1" dirty="0" smtClean="0"/>
              <a:t>принявших участие в Олимпиаде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772721"/>
              </p:ext>
            </p:extLst>
          </p:nvPr>
        </p:nvGraphicFramePr>
        <p:xfrm>
          <a:off x="395536" y="2636912"/>
          <a:ext cx="8496945" cy="2448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9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31032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Количество учащихся,</a:t>
            </a:r>
            <a:br>
              <a:rPr lang="ru-RU" b="1" dirty="0" smtClean="0"/>
            </a:br>
            <a:r>
              <a:rPr lang="ru-RU" b="1" dirty="0" smtClean="0"/>
              <a:t> принявших участие в Олимпиаде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698441"/>
              </p:ext>
            </p:extLst>
          </p:nvPr>
        </p:nvGraphicFramePr>
        <p:xfrm>
          <a:off x="467544" y="2348880"/>
          <a:ext cx="8229600" cy="252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1165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1136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1078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5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Количество участников школьного, муниципального и республиканского этапов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330730"/>
              </p:ext>
            </p:extLst>
          </p:nvPr>
        </p:nvGraphicFramePr>
        <p:xfrm>
          <a:off x="395536" y="1988839"/>
          <a:ext cx="8445624" cy="3414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1406"/>
                <a:gridCol w="2111406"/>
                <a:gridCol w="2111406"/>
                <a:gridCol w="2111406"/>
              </a:tblGrid>
              <a:tr h="1152129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Школьный этап (количество участников)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Муниципальный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этап (количество участников)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Республиканский этап (количество участников)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131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2020-2021 учебный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108</a:t>
                      </a:r>
                      <a:endParaRPr lang="ru-RU" b="1" dirty="0"/>
                    </a:p>
                  </a:txBody>
                  <a:tcPr/>
                </a:tc>
              </a:tr>
              <a:tr h="11131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2021-2022</a:t>
                      </a:r>
                      <a:r>
                        <a:rPr lang="ru-RU" b="1" baseline="0" dirty="0" smtClean="0"/>
                        <a:t> учебный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1078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9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Количество призовых мест Республиканского этапа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6912768" cy="350594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призовых мест (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ba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– 1 учащийся,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IV+ </a:t>
            </a:r>
            <a:r>
              <a:rPr lang="ba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– 29 учащихся)</a:t>
            </a:r>
          </a:p>
          <a:p>
            <a:pPr algn="just"/>
            <a:endParaRPr lang="ba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a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ba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ba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a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ba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места (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IV+ </a:t>
            </a:r>
            <a:r>
              <a:rPr lang="ba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– 43 учащихся)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</TotalTime>
  <Words>129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Презентация PowerPoint</vt:lpstr>
      <vt:lpstr>Количество школ,  принявших участие в Олимпиаде</vt:lpstr>
      <vt:lpstr>Количество учащихся,  принявших участие в Олимпиаде </vt:lpstr>
      <vt:lpstr>Количество участников школьного, муниципального и республиканского этапов</vt:lpstr>
      <vt:lpstr>Количество призовых мест Республиканского этапа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2022-05-16T06:22:39Z</dcterms:created>
  <dcterms:modified xsi:type="dcterms:W3CDTF">2022-05-23T04:49:00Z</dcterms:modified>
</cp:coreProperties>
</file>