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492" r:id="rId4"/>
    <p:sldId id="493" r:id="rId5"/>
    <p:sldId id="495" r:id="rId6"/>
    <p:sldId id="496" r:id="rId7"/>
    <p:sldId id="497" r:id="rId8"/>
    <p:sldId id="498" r:id="rId9"/>
  </p:sldIdLst>
  <p:sldSz cx="5549900" cy="31242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>
          <p15:clr>
            <a:srgbClr val="A4A3A4"/>
          </p15:clr>
        </p15:guide>
        <p15:guide id="2" pos="17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8" autoAdjust="0"/>
  </p:normalViewPr>
  <p:slideViewPr>
    <p:cSldViewPr snapToGrid="0">
      <p:cViewPr varScale="1">
        <p:scale>
          <a:sx n="333" d="100"/>
          <a:sy n="333" d="100"/>
        </p:scale>
        <p:origin x="976" y="168"/>
      </p:cViewPr>
      <p:guideLst>
        <p:guide orient="horz" pos="984"/>
        <p:guide pos="1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77200" y="124560"/>
            <a:ext cx="499428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277200" y="730800"/>
            <a:ext cx="499428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77200" y="1677240"/>
            <a:ext cx="499428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77200" y="124560"/>
            <a:ext cx="499428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277200" y="730800"/>
            <a:ext cx="24372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836800" y="730800"/>
            <a:ext cx="24372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277200" y="1677240"/>
            <a:ext cx="24372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2836800" y="1677240"/>
            <a:ext cx="24372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77200" y="124560"/>
            <a:ext cx="499428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77200" y="730800"/>
            <a:ext cx="1607760" cy="86400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965600" y="730800"/>
            <a:ext cx="1607760" cy="86400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3654360" y="730800"/>
            <a:ext cx="1607760" cy="86400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277200" y="1677240"/>
            <a:ext cx="1607760" cy="86400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965600" y="1677240"/>
            <a:ext cx="1607760" cy="86400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3654360" y="1677240"/>
            <a:ext cx="1607760" cy="86400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81556" y="166335"/>
            <a:ext cx="4786789" cy="60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81556" y="831674"/>
            <a:ext cx="4786789" cy="198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08117" lvl="0" indent="-156088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16235" lvl="1" indent="-156088" algn="l" rtl="0">
              <a:lnSpc>
                <a:spcPct val="9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24352" lvl="2" indent="-156088" algn="l" rtl="0">
              <a:lnSpc>
                <a:spcPct val="9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832470" lvl="3" indent="-156088" algn="l" rtl="0">
              <a:lnSpc>
                <a:spcPct val="9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040587" lvl="4" indent="-156088" algn="l" rtl="0">
              <a:lnSpc>
                <a:spcPct val="9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248705" lvl="5" indent="-156088" algn="l" rtl="0">
              <a:lnSpc>
                <a:spcPct val="9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456822" lvl="6" indent="-156088" algn="l" rtl="0">
              <a:lnSpc>
                <a:spcPct val="9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664940" lvl="7" indent="-156088" algn="l" rtl="0">
              <a:lnSpc>
                <a:spcPct val="9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873057" lvl="8" indent="-156088" algn="l" rtl="0">
              <a:lnSpc>
                <a:spcPct val="9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381555" y="2895671"/>
            <a:ext cx="1248728" cy="16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1838405" y="2895671"/>
            <a:ext cx="1873091" cy="16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3919617" y="2895671"/>
            <a:ext cx="1248728" cy="16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3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77200" y="124560"/>
            <a:ext cx="499428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277200" y="730800"/>
            <a:ext cx="4994280" cy="1811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77200" y="124560"/>
            <a:ext cx="499428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277200" y="730800"/>
            <a:ext cx="4994280" cy="1811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77200" y="124560"/>
            <a:ext cx="499428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277200" y="730800"/>
            <a:ext cx="2437200" cy="1811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836800" y="730800"/>
            <a:ext cx="2437200" cy="1811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77200" y="124560"/>
            <a:ext cx="499428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77200" y="124560"/>
            <a:ext cx="4994280" cy="241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77200" y="124560"/>
            <a:ext cx="499428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77200" y="730800"/>
            <a:ext cx="24372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836800" y="730800"/>
            <a:ext cx="2437200" cy="1811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77200" y="1677240"/>
            <a:ext cx="24372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77200" y="124560"/>
            <a:ext cx="499428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77200" y="730800"/>
            <a:ext cx="2437200" cy="1811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836800" y="730800"/>
            <a:ext cx="24372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836800" y="1677240"/>
            <a:ext cx="24372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77200" y="124560"/>
            <a:ext cx="499428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77200" y="730800"/>
            <a:ext cx="24372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836800" y="730800"/>
            <a:ext cx="243720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277200" y="1677240"/>
            <a:ext cx="4994280" cy="86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6"/>
          <p:cNvPicPr/>
          <p:nvPr/>
        </p:nvPicPr>
        <p:blipFill>
          <a:blip r:embed="rId15"/>
          <a:stretch/>
        </p:blipFill>
        <p:spPr>
          <a:xfrm>
            <a:off x="0" y="0"/>
            <a:ext cx="5546880" cy="31208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ftr"/>
          </p:nvPr>
        </p:nvSpPr>
        <p:spPr>
          <a:xfrm>
            <a:off x="1887120" y="2905560"/>
            <a:ext cx="1775520" cy="155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277560" y="2905560"/>
            <a:ext cx="1276200" cy="155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3996000" y="2905560"/>
            <a:ext cx="1276200" cy="155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D80FE4AD-86F6-4376-A1F1-296C0899313E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277200" y="124560"/>
            <a:ext cx="499428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277200" y="730800"/>
            <a:ext cx="4994280" cy="181152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4"/>
          <p:cNvGrpSpPr/>
          <p:nvPr/>
        </p:nvGrpSpPr>
        <p:grpSpPr>
          <a:xfrm>
            <a:off x="1200960" y="299520"/>
            <a:ext cx="3004560" cy="549000"/>
            <a:chOff x="1200960" y="299520"/>
            <a:chExt cx="3004560" cy="549000"/>
          </a:xfrm>
        </p:grpSpPr>
        <p:pic>
          <p:nvPicPr>
            <p:cNvPr id="130" name="object 6"/>
            <p:cNvPicPr/>
            <p:nvPr/>
          </p:nvPicPr>
          <p:blipFill>
            <a:blip r:embed="rId2"/>
            <a:stretch/>
          </p:blipFill>
          <p:spPr>
            <a:xfrm>
              <a:off x="1200960" y="299520"/>
              <a:ext cx="550080" cy="54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object 7"/>
            <p:cNvPicPr/>
            <p:nvPr/>
          </p:nvPicPr>
          <p:blipFill>
            <a:blip r:embed="rId3"/>
            <a:stretch/>
          </p:blipFill>
          <p:spPr>
            <a:xfrm>
              <a:off x="3325320" y="332280"/>
              <a:ext cx="880200" cy="4813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2" name="CustomShape 5"/>
          <p:cNvSpPr/>
          <p:nvPr/>
        </p:nvSpPr>
        <p:spPr>
          <a:xfrm>
            <a:off x="1834200" y="399960"/>
            <a:ext cx="1319430" cy="3221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1520" rIns="0" bIns="0">
            <a:spAutoFit/>
          </a:bodyPr>
          <a:lstStyle/>
          <a:p>
            <a:pPr marL="12600">
              <a:lnSpc>
                <a:spcPct val="106000"/>
              </a:lnSpc>
              <a:spcBef>
                <a:spcPts val="91"/>
              </a:spcBef>
            </a:pPr>
            <a:r>
              <a:rPr lang="ru-RU" sz="650" b="1" strike="noStrike" spc="32" dirty="0">
                <a:solidFill>
                  <a:srgbClr val="FFFFFF"/>
                </a:solidFill>
                <a:latin typeface="Century Gothic"/>
              </a:rPr>
              <a:t>МИНИСТЕРСТВО  </a:t>
            </a:r>
            <a:r>
              <a:rPr lang="ru-RU" sz="650" b="1" strike="noStrike" spc="9" dirty="0">
                <a:solidFill>
                  <a:srgbClr val="FFFFFF"/>
                </a:solidFill>
                <a:latin typeface="Century Gothic"/>
              </a:rPr>
              <a:t>ОБРАЗОВАНИЯ </a:t>
            </a:r>
            <a:r>
              <a:rPr lang="ru-RU" sz="650" b="1" strike="noStrike" spc="32" dirty="0">
                <a:solidFill>
                  <a:srgbClr val="FFFFFF"/>
                </a:solidFill>
                <a:latin typeface="Century Gothic"/>
              </a:rPr>
              <a:t>И </a:t>
            </a:r>
            <a:r>
              <a:rPr lang="ru-RU" sz="650" b="1" strike="noStrike" spc="24" dirty="0">
                <a:solidFill>
                  <a:srgbClr val="FFFFFF"/>
                </a:solidFill>
                <a:latin typeface="Century Gothic"/>
              </a:rPr>
              <a:t>НАУКИ  </a:t>
            </a:r>
            <a:r>
              <a:rPr lang="ru-RU" sz="650" b="1" strike="noStrike" spc="32" dirty="0">
                <a:solidFill>
                  <a:srgbClr val="FFFFFF"/>
                </a:solidFill>
                <a:latin typeface="Century Gothic"/>
              </a:rPr>
              <a:t>РЕСПУБЛИКИ</a:t>
            </a:r>
            <a:r>
              <a:rPr lang="ru-RU" sz="650" b="1" strike="noStrike" spc="-8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sz="650" b="1" strike="noStrike" spc="18" dirty="0">
                <a:solidFill>
                  <a:srgbClr val="FFFFFF"/>
                </a:solidFill>
                <a:latin typeface="Century Gothic"/>
              </a:rPr>
              <a:t>БАШКОРТОСТАН</a:t>
            </a:r>
            <a:endParaRPr lang="ru-RU" sz="65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504" y="988440"/>
            <a:ext cx="5160623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" indent="482760" algn="ctr">
              <a:lnSpc>
                <a:spcPct val="108000"/>
              </a:lnSpc>
              <a:spcBef>
                <a:spcPts val="99"/>
              </a:spcBef>
            </a:pPr>
            <a:r>
              <a:rPr lang="ru-RU" spc="-1" dirty="0">
                <a:solidFill>
                  <a:srgbClr val="FFFFFF"/>
                </a:solidFill>
                <a:latin typeface="Arial Black"/>
              </a:rPr>
              <a:t>ИНФОМАЦИОННО-МЕТОДИЧЕСКОЕ СОПРОВОЖДЕНИЕ</a:t>
            </a:r>
          </a:p>
          <a:p>
            <a:pPr marL="12600" indent="482760" algn="ctr">
              <a:lnSpc>
                <a:spcPct val="108000"/>
              </a:lnSpc>
              <a:spcBef>
                <a:spcPts val="99"/>
              </a:spcBef>
            </a:pPr>
            <a:r>
              <a:rPr lang="ru-RU" spc="-1" dirty="0">
                <a:solidFill>
                  <a:srgbClr val="FFFFFF"/>
                </a:solidFill>
                <a:latin typeface="Arial Black"/>
              </a:rPr>
              <a:t>ВСЕРОССИЙСКОЙ ОЛИМПИАДЫ ШКОЛЬНИКОВ</a:t>
            </a:r>
            <a:endParaRPr lang="ru-RU" spc="-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2B426-7D95-910D-FF87-C54EA4AEEB8C}"/>
              </a:ext>
            </a:extLst>
          </p:cNvPr>
          <p:cNvSpPr txBox="1"/>
          <p:nvPr/>
        </p:nvSpPr>
        <p:spPr>
          <a:xfrm>
            <a:off x="3083647" y="2724240"/>
            <a:ext cx="24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Валиева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Гульфия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Ильдаровна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1"/>
          <p:cNvGrpSpPr/>
          <p:nvPr/>
        </p:nvGrpSpPr>
        <p:grpSpPr>
          <a:xfrm>
            <a:off x="93517" y="124392"/>
            <a:ext cx="984170" cy="555966"/>
            <a:chOff x="1892880" y="1078920"/>
            <a:chExt cx="1761840" cy="963000"/>
          </a:xfrm>
        </p:grpSpPr>
        <p:pic>
          <p:nvPicPr>
            <p:cNvPr id="219" name="object 3"/>
            <p:cNvPicPr/>
            <p:nvPr/>
          </p:nvPicPr>
          <p:blipFill>
            <a:blip r:embed="rId2"/>
            <a:stretch/>
          </p:blipFill>
          <p:spPr>
            <a:xfrm>
              <a:off x="2536560" y="1503000"/>
              <a:ext cx="180000" cy="23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0" name="object 4"/>
            <p:cNvPicPr/>
            <p:nvPr/>
          </p:nvPicPr>
          <p:blipFill>
            <a:blip r:embed="rId3"/>
            <a:stretch/>
          </p:blipFill>
          <p:spPr>
            <a:xfrm>
              <a:off x="2972880" y="1500840"/>
              <a:ext cx="238320" cy="238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object 5"/>
            <p:cNvPicPr/>
            <p:nvPr/>
          </p:nvPicPr>
          <p:blipFill>
            <a:blip r:embed="rId4"/>
            <a:stretch/>
          </p:blipFill>
          <p:spPr>
            <a:xfrm>
              <a:off x="2286000" y="1503720"/>
              <a:ext cx="220320" cy="235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2" name="CustomShape 2"/>
            <p:cNvSpPr/>
            <p:nvPr/>
          </p:nvSpPr>
          <p:spPr>
            <a:xfrm>
              <a:off x="3249000" y="1502640"/>
              <a:ext cx="185040" cy="237240"/>
            </a:xfrm>
            <a:custGeom>
              <a:avLst/>
              <a:gdLst/>
              <a:ahLst/>
              <a:cxnLst/>
              <a:rect l="l" t="t" r="r" b="b"/>
              <a:pathLst>
                <a:path w="185420" h="237489">
                  <a:moveTo>
                    <a:pt x="64175" y="0"/>
                  </a:moveTo>
                  <a:lnTo>
                    <a:pt x="14630" y="1021"/>
                  </a:lnTo>
                  <a:lnTo>
                    <a:pt x="2402" y="4347"/>
                  </a:lnTo>
                  <a:lnTo>
                    <a:pt x="140" y="13237"/>
                  </a:lnTo>
                  <a:lnTo>
                    <a:pt x="2617" y="26056"/>
                  </a:lnTo>
                  <a:lnTo>
                    <a:pt x="4605" y="41172"/>
                  </a:lnTo>
                  <a:lnTo>
                    <a:pt x="4605" y="196764"/>
                  </a:lnTo>
                  <a:lnTo>
                    <a:pt x="1781" y="218483"/>
                  </a:lnTo>
                  <a:lnTo>
                    <a:pt x="0" y="230571"/>
                  </a:lnTo>
                  <a:lnTo>
                    <a:pt x="9293" y="235793"/>
                  </a:lnTo>
                  <a:lnTo>
                    <a:pt x="39693" y="236919"/>
                  </a:lnTo>
                  <a:lnTo>
                    <a:pt x="39693" y="141554"/>
                  </a:lnTo>
                  <a:lnTo>
                    <a:pt x="95404" y="141554"/>
                  </a:lnTo>
                  <a:lnTo>
                    <a:pt x="132218" y="138489"/>
                  </a:lnTo>
                  <a:lnTo>
                    <a:pt x="169794" y="119754"/>
                  </a:lnTo>
                  <a:lnTo>
                    <a:pt x="172718" y="111440"/>
                  </a:lnTo>
                  <a:lnTo>
                    <a:pt x="39693" y="111440"/>
                  </a:lnTo>
                  <a:lnTo>
                    <a:pt x="39693" y="36153"/>
                  </a:lnTo>
                  <a:lnTo>
                    <a:pt x="88559" y="35122"/>
                  </a:lnTo>
                  <a:lnTo>
                    <a:pt x="175764" y="35122"/>
                  </a:lnTo>
                  <a:lnTo>
                    <a:pt x="175300" y="33070"/>
                  </a:lnTo>
                  <a:lnTo>
                    <a:pt x="148940" y="9974"/>
                  </a:lnTo>
                  <a:lnTo>
                    <a:pt x="110421" y="967"/>
                  </a:lnTo>
                  <a:lnTo>
                    <a:pt x="64175" y="0"/>
                  </a:lnTo>
                  <a:close/>
                  <a:moveTo>
                    <a:pt x="95404" y="141554"/>
                  </a:moveTo>
                  <a:lnTo>
                    <a:pt x="39693" y="141554"/>
                  </a:lnTo>
                  <a:lnTo>
                    <a:pt x="84723" y="142444"/>
                  </a:lnTo>
                  <a:lnTo>
                    <a:pt x="95404" y="141554"/>
                  </a:lnTo>
                  <a:close/>
                  <a:moveTo>
                    <a:pt x="175764" y="35122"/>
                  </a:moveTo>
                  <a:lnTo>
                    <a:pt x="88559" y="35122"/>
                  </a:lnTo>
                  <a:lnTo>
                    <a:pt x="121146" y="36748"/>
                  </a:lnTo>
                  <a:lnTo>
                    <a:pt x="139325" y="48115"/>
                  </a:lnTo>
                  <a:lnTo>
                    <a:pt x="144969" y="76304"/>
                  </a:lnTo>
                  <a:lnTo>
                    <a:pt x="141014" y="93813"/>
                  </a:lnTo>
                  <a:lnTo>
                    <a:pt x="130244" y="104556"/>
                  </a:lnTo>
                  <a:lnTo>
                    <a:pt x="114304" y="109957"/>
                  </a:lnTo>
                  <a:lnTo>
                    <a:pt x="94838" y="111440"/>
                  </a:lnTo>
                  <a:lnTo>
                    <a:pt x="172718" y="111440"/>
                  </a:lnTo>
                  <a:lnTo>
                    <a:pt x="185072" y="76304"/>
                  </a:lnTo>
                  <a:lnTo>
                    <a:pt x="175764" y="35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23" name="object 7"/>
            <p:cNvPicPr/>
            <p:nvPr/>
          </p:nvPicPr>
          <p:blipFill>
            <a:blip r:embed="rId5"/>
            <a:stretch/>
          </p:blipFill>
          <p:spPr>
            <a:xfrm>
              <a:off x="2767320" y="1503000"/>
              <a:ext cx="180000" cy="236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4" name="CustomShape 3"/>
            <p:cNvSpPr/>
            <p:nvPr/>
          </p:nvSpPr>
          <p:spPr>
            <a:xfrm>
              <a:off x="3434040" y="1503720"/>
              <a:ext cx="220680" cy="235800"/>
            </a:xfrm>
            <a:custGeom>
              <a:avLst/>
              <a:gdLst/>
              <a:ahLst/>
              <a:cxnLst/>
              <a:rect l="l" t="t" r="r" b="b"/>
              <a:pathLst>
                <a:path w="220979" h="236219">
                  <a:moveTo>
                    <a:pt x="100260" y="0"/>
                  </a:moveTo>
                  <a:lnTo>
                    <a:pt x="91531" y="1827"/>
                  </a:lnTo>
                  <a:lnTo>
                    <a:pt x="86358" y="6568"/>
                  </a:lnTo>
                  <a:lnTo>
                    <a:pt x="83192" y="13114"/>
                  </a:lnTo>
                  <a:lnTo>
                    <a:pt x="80488" y="20354"/>
                  </a:lnTo>
                  <a:lnTo>
                    <a:pt x="77478" y="27955"/>
                  </a:lnTo>
                  <a:lnTo>
                    <a:pt x="72479" y="41617"/>
                  </a:lnTo>
                  <a:lnTo>
                    <a:pt x="69455" y="49463"/>
                  </a:lnTo>
                  <a:lnTo>
                    <a:pt x="0" y="235897"/>
                  </a:lnTo>
                  <a:lnTo>
                    <a:pt x="40104" y="235897"/>
                  </a:lnTo>
                  <a:lnTo>
                    <a:pt x="43976" y="216041"/>
                  </a:lnTo>
                  <a:lnTo>
                    <a:pt x="50257" y="199250"/>
                  </a:lnTo>
                  <a:lnTo>
                    <a:pt x="56476" y="183216"/>
                  </a:lnTo>
                  <a:lnTo>
                    <a:pt x="60159" y="165628"/>
                  </a:lnTo>
                  <a:lnTo>
                    <a:pt x="192625" y="165628"/>
                  </a:lnTo>
                  <a:lnTo>
                    <a:pt x="180648" y="135514"/>
                  </a:lnTo>
                  <a:lnTo>
                    <a:pt x="75197" y="135514"/>
                  </a:lnTo>
                  <a:lnTo>
                    <a:pt x="78611" y="122623"/>
                  </a:lnTo>
                  <a:lnTo>
                    <a:pt x="82485" y="110795"/>
                  </a:lnTo>
                  <a:lnTo>
                    <a:pt x="86841" y="99147"/>
                  </a:lnTo>
                  <a:lnTo>
                    <a:pt x="91702" y="86791"/>
                  </a:lnTo>
                  <a:lnTo>
                    <a:pt x="110290" y="40151"/>
                  </a:lnTo>
                  <a:lnTo>
                    <a:pt x="142720" y="40151"/>
                  </a:lnTo>
                  <a:lnTo>
                    <a:pt x="136339" y="24105"/>
                  </a:lnTo>
                  <a:lnTo>
                    <a:pt x="130963" y="9932"/>
                  </a:lnTo>
                  <a:lnTo>
                    <a:pt x="126278" y="2802"/>
                  </a:lnTo>
                  <a:lnTo>
                    <a:pt x="117604" y="297"/>
                  </a:lnTo>
                  <a:lnTo>
                    <a:pt x="100260" y="0"/>
                  </a:lnTo>
                  <a:close/>
                  <a:moveTo>
                    <a:pt x="192625" y="165628"/>
                  </a:moveTo>
                  <a:lnTo>
                    <a:pt x="155404" y="165628"/>
                  </a:lnTo>
                  <a:lnTo>
                    <a:pt x="160238" y="183216"/>
                  </a:lnTo>
                  <a:lnTo>
                    <a:pt x="166530" y="201965"/>
                  </a:lnTo>
                  <a:lnTo>
                    <a:pt x="173563" y="220229"/>
                  </a:lnTo>
                  <a:lnTo>
                    <a:pt x="180468" y="235897"/>
                  </a:lnTo>
                  <a:lnTo>
                    <a:pt x="220572" y="235897"/>
                  </a:lnTo>
                  <a:lnTo>
                    <a:pt x="192625" y="165628"/>
                  </a:lnTo>
                  <a:close/>
                  <a:moveTo>
                    <a:pt x="142720" y="40151"/>
                  </a:moveTo>
                  <a:lnTo>
                    <a:pt x="110290" y="40151"/>
                  </a:lnTo>
                  <a:lnTo>
                    <a:pt x="115111" y="64372"/>
                  </a:lnTo>
                  <a:lnTo>
                    <a:pt x="123633" y="88369"/>
                  </a:lnTo>
                  <a:lnTo>
                    <a:pt x="133002" y="112098"/>
                  </a:lnTo>
                  <a:lnTo>
                    <a:pt x="140364" y="135514"/>
                  </a:lnTo>
                  <a:lnTo>
                    <a:pt x="180648" y="135514"/>
                  </a:lnTo>
                  <a:lnTo>
                    <a:pt x="142720" y="40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25" name="object 9"/>
            <p:cNvPicPr/>
            <p:nvPr/>
          </p:nvPicPr>
          <p:blipFill>
            <a:blip r:embed="rId6"/>
            <a:stretch/>
          </p:blipFill>
          <p:spPr>
            <a:xfrm>
              <a:off x="1892880" y="1078920"/>
              <a:ext cx="1759320" cy="963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224580" y="164416"/>
            <a:ext cx="412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Демоолимпиада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ФИС ОКО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FD0B65-640C-43A6-AFAD-9EEF2E683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71" y="680358"/>
            <a:ext cx="3164992" cy="2345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25220-AA8C-62E8-8D83-E06B4E0CFF30}"/>
              </a:ext>
            </a:extLst>
          </p:cNvPr>
          <p:cNvSpPr txBox="1"/>
          <p:nvPr/>
        </p:nvSpPr>
        <p:spPr>
          <a:xfrm>
            <a:off x="39257" y="1316368"/>
            <a:ext cx="1963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демоолимпиады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для школьных 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280" y="-29444"/>
            <a:ext cx="469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 организаторов всероссийской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олимпиады школьников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C06B7C-3A2D-8F48-76A9-9DF9A2E57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" y="89673"/>
            <a:ext cx="987638" cy="560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C1DC83-A63A-9882-E664-4C78E78CA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74" y="616887"/>
            <a:ext cx="3412063" cy="24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7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358" y="79368"/>
            <a:ext cx="469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Консультационные вебинары по предметам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35EF61-9B6D-6241-54BE-BB6557A4F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1" y="57017"/>
            <a:ext cx="826020" cy="4690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744803-03DB-F930-B49F-77EFEB169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73" y="471051"/>
            <a:ext cx="2975996" cy="25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C11EED-EB60-F32D-BA78-C5033BFED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4" y="78788"/>
            <a:ext cx="871908" cy="4951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9FC2CF-DA88-6EF5-6040-49979C8AB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98" y="414660"/>
            <a:ext cx="2382573" cy="2576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6D0BF-5372-F46F-2506-14E8BBE14879}"/>
              </a:ext>
            </a:extLst>
          </p:cNvPr>
          <p:cNvSpPr txBox="1"/>
          <p:nvPr/>
        </p:nvSpPr>
        <p:spPr>
          <a:xfrm>
            <a:off x="704544" y="-41"/>
            <a:ext cx="469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 Центра развития талантов «Аврора»</a:t>
            </a:r>
          </a:p>
        </p:txBody>
      </p:sp>
    </p:spTree>
    <p:extLst>
      <p:ext uri="{BB962C8B-B14F-4D97-AF65-F5344CB8AC3E}">
        <p14:creationId xmlns:p14="http://schemas.microsoft.com/office/powerpoint/2010/main" val="407332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C11EED-EB60-F32D-BA78-C5033BFED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4" y="78787"/>
            <a:ext cx="987638" cy="5608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07AA63-1E46-AB11-DE6F-B4CD639F8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1" y="158606"/>
            <a:ext cx="1947822" cy="27491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673410-00C2-A7D4-46C7-A19392274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84" y="158606"/>
            <a:ext cx="1918751" cy="273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C11EED-EB60-F32D-BA78-C5033BFED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4" y="69242"/>
            <a:ext cx="757369" cy="4301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099F47-1BA5-FDBE-CE51-F8EFA895B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0" y="1014140"/>
            <a:ext cx="3766258" cy="1723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EDA873-CFC0-D581-93FF-44D41D36840B}"/>
              </a:ext>
            </a:extLst>
          </p:cNvPr>
          <p:cNvSpPr txBox="1"/>
          <p:nvPr/>
        </p:nvSpPr>
        <p:spPr>
          <a:xfrm>
            <a:off x="563340" y="499353"/>
            <a:ext cx="469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отчетов по итогам школьного этапа</a:t>
            </a:r>
          </a:p>
        </p:txBody>
      </p:sp>
    </p:spTree>
    <p:extLst>
      <p:ext uri="{BB962C8B-B14F-4D97-AF65-F5344CB8AC3E}">
        <p14:creationId xmlns:p14="http://schemas.microsoft.com/office/powerpoint/2010/main" val="27803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9573F-BE3A-FA0E-1E3D-AEBA3F33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95" y="112884"/>
            <a:ext cx="3560242" cy="54380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1B986-9826-AF14-9090-2C88BC73F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Телефоны: +79373693529.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Почта: </a:t>
            </a:r>
            <a:r>
              <a:rPr lang="en-US" sz="1800" dirty="0">
                <a:solidFill>
                  <a:schemeClr val="bg1"/>
                </a:solidFill>
              </a:rPr>
              <a:t>olimpiadarb@yandex.ru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5A8924-2D93-86F3-E50B-46A14F031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5" y="69243"/>
            <a:ext cx="673374" cy="38241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62FA16E8-905B-F39E-2C1E-45A88956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23193"/>
            <a:ext cx="55499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     </a:t>
            </a:r>
            <a:endParaRPr kumimoji="0" lang="ru-RU" altLang="ru-RU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F378A412-A791-D7A4-4B8F-B3A23B0B9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98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1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62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Roboto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Безымянный-1.cdr</dc:title>
  <dc:subject/>
  <dc:creator>odmen</dc:creator>
  <dc:description/>
  <cp:lastModifiedBy>Avrora1</cp:lastModifiedBy>
  <cp:revision>28</cp:revision>
  <dcterms:created xsi:type="dcterms:W3CDTF">2020-05-22T21:46:50Z</dcterms:created>
  <dcterms:modified xsi:type="dcterms:W3CDTF">2022-09-14T09:30:23Z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yperlinksChanged">
    <vt:bool>false</vt:bool>
  </property>
  <property fmtid="{D5CDD505-2E9C-101B-9397-08002B2CF9AE}" pid="3" name="LinksUpToDate">
    <vt:bool>false</vt:bool>
  </property>
  <property fmtid="{D5CDD505-2E9C-101B-9397-08002B2CF9AE}" pid="4" name="PresentationFormat">
    <vt:lpwstr>On-screen Show (4:3)</vt:lpwstr>
  </property>
  <property fmtid="{D5CDD505-2E9C-101B-9397-08002B2CF9AE}" pid="5" name="ScaleCrop">
    <vt:bool>false</vt:bool>
  </property>
  <property fmtid="{D5CDD505-2E9C-101B-9397-08002B2CF9AE}" pid="6" name="ShareDoc">
    <vt:bool>false</vt:bool>
  </property>
</Properties>
</file>